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91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90" r:id="rId29"/>
    <p:sldId id="388" r:id="rId30"/>
    <p:sldId id="377" r:id="rId31"/>
    <p:sldId id="366" r:id="rId32"/>
    <p:sldId id="367" r:id="rId33"/>
    <p:sldId id="365" r:id="rId34"/>
    <p:sldId id="276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>
        <p:scale>
          <a:sx n="50" d="100"/>
          <a:sy n="50" d="100"/>
        </p:scale>
        <p:origin x="-1974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21/11/2011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Ventajas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2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1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8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20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21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23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25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24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22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27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1" name="Curved Connector 9"/>
          <p:cNvCxnSpPr>
            <a:endCxn id="30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33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36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7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34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5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38" name="37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277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Etapas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971600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971600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573166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1454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74174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318" y="3453565"/>
            <a:ext cx="2351387" cy="3315165"/>
          </a:xfrm>
          <a:prstGeom prst="rect">
            <a:avLst/>
          </a:prstGeom>
        </p:spPr>
      </p:pic>
      <p:pic>
        <p:nvPicPr>
          <p:cNvPr id="10" name="9 Imagen" descr="repor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0874" y="3466343"/>
            <a:ext cx="2201166" cy="3391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 - Ayuda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66308" y="-543290"/>
            <a:ext cx="5874162" cy="877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2253</TotalTime>
  <Words>548</Words>
  <Application>Microsoft Office PowerPoint</Application>
  <PresentationFormat>Presentación en pantalla (4:3)</PresentationFormat>
  <Paragraphs>221</Paragraphs>
  <Slides>35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Diapositiva 14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 - Ayuda</vt:lpstr>
      <vt:lpstr>Demostración</vt:lpstr>
      <vt:lpstr>Temario</vt:lpstr>
      <vt:lpstr>Diagrama de Despliegue</vt:lpstr>
      <vt:lpstr>Layout</vt:lpstr>
      <vt:lpstr>Herramientas Utilizadas </vt:lpstr>
      <vt:lpstr>Diapositiva 34</vt:lpstr>
      <vt:lpstr>Diapositiva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232</cp:revision>
  <dcterms:created xsi:type="dcterms:W3CDTF">2010-04-20T01:47:56Z</dcterms:created>
  <dcterms:modified xsi:type="dcterms:W3CDTF">2011-11-21T23:42:24Z</dcterms:modified>
</cp:coreProperties>
</file>